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4" r:id="rId1"/>
  </p:sldMasterIdLst>
  <p:notesMasterIdLst>
    <p:notesMasterId r:id="rId9"/>
  </p:notesMasterIdLst>
  <p:sldIdLst>
    <p:sldId id="256" r:id="rId2"/>
    <p:sldId id="258" r:id="rId3"/>
    <p:sldId id="257"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7" y="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21AE60-DA55-48CC-8D9B-8C4ED9EFABF7}" type="datetimeFigureOut">
              <a:rPr lang="zh-CN" altLang="en-US" smtClean="0"/>
              <a:t>2018/5/12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90835A-2349-4FBD-91FC-AD22006627D2}" type="slidenum">
              <a:rPr lang="zh-CN" altLang="en-US" smtClean="0"/>
              <a:t>‹#›</a:t>
            </a:fld>
            <a:endParaRPr lang="zh-CN" altLang="en-US"/>
          </a:p>
        </p:txBody>
      </p:sp>
    </p:spTree>
    <p:extLst>
      <p:ext uri="{BB962C8B-B14F-4D97-AF65-F5344CB8AC3E}">
        <p14:creationId xmlns:p14="http://schemas.microsoft.com/office/powerpoint/2010/main" val="3129951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r>
              <a:rPr lang="en-US" altLang="zh-CN"/>
              <a:t>2018/5/13</a:t>
            </a:r>
            <a:endParaRPr lang="zh-CN" altLang="en-US"/>
          </a:p>
        </p:txBody>
      </p:sp>
      <p:sp>
        <p:nvSpPr>
          <p:cNvPr id="5" name="Footer Placeholder 4"/>
          <p:cNvSpPr>
            <a:spLocks noGrp="1"/>
          </p:cNvSpPr>
          <p:nvPr>
            <p:ph type="ftr" sz="quarter" idx="11"/>
          </p:nvPr>
        </p:nvSpPr>
        <p:spPr/>
        <p:txBody>
          <a:bodyPr/>
          <a:lstStyle/>
          <a:p>
            <a:r>
              <a:rPr lang="en-US" altLang="zh-CN"/>
              <a:t>THUPC2018 </a:t>
            </a:r>
            <a:r>
              <a:rPr lang="zh-CN" altLang="en-US"/>
              <a:t>命题组</a:t>
            </a:r>
          </a:p>
        </p:txBody>
      </p:sp>
      <p:sp>
        <p:nvSpPr>
          <p:cNvPr id="6" name="Slide Number Placeholder 5"/>
          <p:cNvSpPr>
            <a:spLocks noGrp="1"/>
          </p:cNvSpPr>
          <p:nvPr>
            <p:ph type="sldNum" sz="quarter" idx="12"/>
          </p:nvPr>
        </p:nvSpPr>
        <p:spPr/>
        <p:txBody>
          <a:bodyPr/>
          <a:lstStyle/>
          <a:p>
            <a:fld id="{64908268-0EB8-46F5-8EBF-A40840C281EB}" type="slidenum">
              <a:rPr lang="zh-CN" altLang="en-US" smtClean="0"/>
              <a:t>‹#›</a:t>
            </a:fld>
            <a:endParaRPr lang="zh-CN" altLang="en-US"/>
          </a:p>
        </p:txBody>
      </p:sp>
      <p:pic>
        <p:nvPicPr>
          <p:cNvPr id="8" name="图片 7">
            <a:extLst>
              <a:ext uri="{FF2B5EF4-FFF2-40B4-BE49-F238E27FC236}">
                <a16:creationId xmlns:a16="http://schemas.microsoft.com/office/drawing/2014/main" id="{5E45A98B-1E2D-42F9-812D-D7030053FA9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482638" y="0"/>
            <a:ext cx="3226724" cy="1815228"/>
          </a:xfrm>
          <a:prstGeom prst="rect">
            <a:avLst/>
          </a:prstGeom>
        </p:spPr>
      </p:pic>
    </p:spTree>
    <p:extLst>
      <p:ext uri="{BB962C8B-B14F-4D97-AF65-F5344CB8AC3E}">
        <p14:creationId xmlns:p14="http://schemas.microsoft.com/office/powerpoint/2010/main" val="22112215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a:t>2018/5/13</a:t>
            </a:r>
            <a:endParaRPr lang="zh-CN" altLang="en-US"/>
          </a:p>
        </p:txBody>
      </p:sp>
      <p:sp>
        <p:nvSpPr>
          <p:cNvPr id="5" name="Footer Placeholder 4"/>
          <p:cNvSpPr>
            <a:spLocks noGrp="1"/>
          </p:cNvSpPr>
          <p:nvPr>
            <p:ph type="ftr" sz="quarter" idx="11"/>
          </p:nvPr>
        </p:nvSpPr>
        <p:spPr/>
        <p:txBody>
          <a:bodyPr/>
          <a:lstStyle/>
          <a:p>
            <a:r>
              <a:rPr lang="en-US" altLang="zh-CN"/>
              <a:t>THUPC2018 </a:t>
            </a:r>
            <a:r>
              <a:rPr lang="zh-CN" altLang="en-US"/>
              <a:t>命题组</a:t>
            </a:r>
          </a:p>
        </p:txBody>
      </p:sp>
      <p:sp>
        <p:nvSpPr>
          <p:cNvPr id="6" name="Slide Number Placeholder 5"/>
          <p:cNvSpPr>
            <a:spLocks noGrp="1"/>
          </p:cNvSpPr>
          <p:nvPr>
            <p:ph type="sldNum" sz="quarter" idx="12"/>
          </p:nvPr>
        </p:nvSpPr>
        <p:spPr/>
        <p:txBody>
          <a:bodyPr/>
          <a:lstStyle/>
          <a:p>
            <a:fld id="{64908268-0EB8-46F5-8EBF-A40840C281EB}" type="slidenum">
              <a:rPr lang="zh-CN" altLang="en-US" smtClean="0"/>
              <a:t>‹#›</a:t>
            </a:fld>
            <a:endParaRPr lang="zh-CN" altLang="en-US"/>
          </a:p>
        </p:txBody>
      </p:sp>
      <p:pic>
        <p:nvPicPr>
          <p:cNvPr id="7" name="图片 6">
            <a:extLst>
              <a:ext uri="{FF2B5EF4-FFF2-40B4-BE49-F238E27FC236}">
                <a16:creationId xmlns:a16="http://schemas.microsoft.com/office/drawing/2014/main" id="{EE61B132-A93E-45D5-A9E2-A8445B5581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025063"/>
            <a:ext cx="2053244" cy="1155074"/>
          </a:xfrm>
          <a:prstGeom prst="rect">
            <a:avLst/>
          </a:prstGeom>
        </p:spPr>
      </p:pic>
    </p:spTree>
    <p:extLst>
      <p:ext uri="{BB962C8B-B14F-4D97-AF65-F5344CB8AC3E}">
        <p14:creationId xmlns:p14="http://schemas.microsoft.com/office/powerpoint/2010/main" val="2187751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zh-CN" altLang="en-US"/>
              <a:t>单击此处编辑母版标题样式</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Date Placeholder 3"/>
          <p:cNvSpPr>
            <a:spLocks noGrp="1"/>
          </p:cNvSpPr>
          <p:nvPr>
            <p:ph type="dt" sz="half" idx="10"/>
          </p:nvPr>
        </p:nvSpPr>
        <p:spPr/>
        <p:txBody>
          <a:bodyPr/>
          <a:lstStyle/>
          <a:p>
            <a:r>
              <a:rPr lang="en-US" altLang="zh-CN"/>
              <a:t>2018/5/13</a:t>
            </a:r>
            <a:endParaRPr lang="zh-CN" altLang="en-US"/>
          </a:p>
        </p:txBody>
      </p:sp>
      <p:sp>
        <p:nvSpPr>
          <p:cNvPr id="5" name="Footer Placeholder 4"/>
          <p:cNvSpPr>
            <a:spLocks noGrp="1"/>
          </p:cNvSpPr>
          <p:nvPr>
            <p:ph type="ftr" sz="quarter" idx="11"/>
          </p:nvPr>
        </p:nvSpPr>
        <p:spPr/>
        <p:txBody>
          <a:bodyPr/>
          <a:lstStyle/>
          <a:p>
            <a:r>
              <a:rPr lang="en-US" altLang="zh-CN"/>
              <a:t>THUPC2018 </a:t>
            </a:r>
            <a:r>
              <a:rPr lang="zh-CN" altLang="en-US"/>
              <a:t>命题组</a:t>
            </a:r>
          </a:p>
        </p:txBody>
      </p:sp>
      <p:sp>
        <p:nvSpPr>
          <p:cNvPr id="6" name="Slide Number Placeholder 5"/>
          <p:cNvSpPr>
            <a:spLocks noGrp="1"/>
          </p:cNvSpPr>
          <p:nvPr>
            <p:ph type="sldNum" sz="quarter" idx="12"/>
          </p:nvPr>
        </p:nvSpPr>
        <p:spPr/>
        <p:txBody>
          <a:bodyPr/>
          <a:lstStyle/>
          <a:p>
            <a:fld id="{64908268-0EB8-46F5-8EBF-A40840C281EB}" type="slidenum">
              <a:rPr lang="zh-CN" altLang="en-US" smtClean="0"/>
              <a:t>‹#›</a:t>
            </a:fld>
            <a:endParaRPr lang="zh-CN" altLang="en-US"/>
          </a:p>
        </p:txBody>
      </p:sp>
      <p:pic>
        <p:nvPicPr>
          <p:cNvPr id="7" name="图片 6">
            <a:extLst>
              <a:ext uri="{FF2B5EF4-FFF2-40B4-BE49-F238E27FC236}">
                <a16:creationId xmlns:a16="http://schemas.microsoft.com/office/drawing/2014/main" id="{349D8C65-FF25-4C7B-AAC4-E07AEB1F31B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025063"/>
            <a:ext cx="2053244" cy="1155074"/>
          </a:xfrm>
          <a:prstGeom prst="rect">
            <a:avLst/>
          </a:prstGeom>
        </p:spPr>
      </p:pic>
    </p:spTree>
    <p:extLst>
      <p:ext uri="{BB962C8B-B14F-4D97-AF65-F5344CB8AC3E}">
        <p14:creationId xmlns:p14="http://schemas.microsoft.com/office/powerpoint/2010/main" val="1877299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a:t>2018/5/13</a:t>
            </a:r>
            <a:endParaRPr lang="zh-CN" altLang="en-US"/>
          </a:p>
        </p:txBody>
      </p:sp>
      <p:sp>
        <p:nvSpPr>
          <p:cNvPr id="5" name="Footer Placeholder 4"/>
          <p:cNvSpPr>
            <a:spLocks noGrp="1"/>
          </p:cNvSpPr>
          <p:nvPr>
            <p:ph type="ftr" sz="quarter" idx="11"/>
          </p:nvPr>
        </p:nvSpPr>
        <p:spPr/>
        <p:txBody>
          <a:bodyPr/>
          <a:lstStyle/>
          <a:p>
            <a:r>
              <a:rPr lang="en-US" altLang="zh-CN"/>
              <a:t>THUPC2018 </a:t>
            </a:r>
            <a:r>
              <a:rPr lang="zh-CN" altLang="en-US"/>
              <a:t>命题组</a:t>
            </a:r>
          </a:p>
        </p:txBody>
      </p:sp>
      <p:sp>
        <p:nvSpPr>
          <p:cNvPr id="6" name="Slide Number Placeholder 5"/>
          <p:cNvSpPr>
            <a:spLocks noGrp="1"/>
          </p:cNvSpPr>
          <p:nvPr>
            <p:ph type="sldNum" sz="quarter" idx="12"/>
          </p:nvPr>
        </p:nvSpPr>
        <p:spPr/>
        <p:txBody>
          <a:bodyPr/>
          <a:lstStyle/>
          <a:p>
            <a:fld id="{64908268-0EB8-46F5-8EBF-A40840C281EB}" type="slidenum">
              <a:rPr lang="zh-CN" altLang="en-US" smtClean="0"/>
              <a:t>‹#›</a:t>
            </a:fld>
            <a:endParaRPr lang="zh-CN" altLang="en-US"/>
          </a:p>
        </p:txBody>
      </p:sp>
      <p:pic>
        <p:nvPicPr>
          <p:cNvPr id="7" name="图片 6">
            <a:extLst>
              <a:ext uri="{FF2B5EF4-FFF2-40B4-BE49-F238E27FC236}">
                <a16:creationId xmlns:a16="http://schemas.microsoft.com/office/drawing/2014/main" id="{1B21BF61-82EE-4C73-85C1-2C691A1FA29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38756" y="5113170"/>
            <a:ext cx="2053244" cy="1155074"/>
          </a:xfrm>
          <a:prstGeom prst="rect">
            <a:avLst/>
          </a:prstGeom>
        </p:spPr>
      </p:pic>
    </p:spTree>
    <p:extLst>
      <p:ext uri="{BB962C8B-B14F-4D97-AF65-F5344CB8AC3E}">
        <p14:creationId xmlns:p14="http://schemas.microsoft.com/office/powerpoint/2010/main" val="2368701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r>
              <a:rPr lang="en-US" altLang="zh-CN"/>
              <a:t>2018/5/13</a:t>
            </a:r>
            <a:endParaRPr lang="zh-CN" altLang="en-US"/>
          </a:p>
        </p:txBody>
      </p:sp>
      <p:sp>
        <p:nvSpPr>
          <p:cNvPr id="5" name="Footer Placeholder 4"/>
          <p:cNvSpPr>
            <a:spLocks noGrp="1"/>
          </p:cNvSpPr>
          <p:nvPr>
            <p:ph type="ftr" sz="quarter" idx="11"/>
          </p:nvPr>
        </p:nvSpPr>
        <p:spPr/>
        <p:txBody>
          <a:bodyPr/>
          <a:lstStyle/>
          <a:p>
            <a:r>
              <a:rPr lang="en-US" altLang="zh-CN"/>
              <a:t>THUPC2018 </a:t>
            </a:r>
            <a:r>
              <a:rPr lang="zh-CN" altLang="en-US"/>
              <a:t>命题组</a:t>
            </a:r>
          </a:p>
        </p:txBody>
      </p:sp>
      <p:sp>
        <p:nvSpPr>
          <p:cNvPr id="6" name="Slide Number Placeholder 5"/>
          <p:cNvSpPr>
            <a:spLocks noGrp="1"/>
          </p:cNvSpPr>
          <p:nvPr>
            <p:ph type="sldNum" sz="quarter" idx="12"/>
          </p:nvPr>
        </p:nvSpPr>
        <p:spPr/>
        <p:txBody>
          <a:bodyPr/>
          <a:lstStyle/>
          <a:p>
            <a:fld id="{64908268-0EB8-46F5-8EBF-A40840C281EB}" type="slidenum">
              <a:rPr lang="zh-CN" altLang="en-US" smtClean="0"/>
              <a:t>‹#›</a:t>
            </a:fld>
            <a:endParaRPr lang="zh-CN" altLang="en-US"/>
          </a:p>
        </p:txBody>
      </p:sp>
      <p:pic>
        <p:nvPicPr>
          <p:cNvPr id="7" name="图片 6">
            <a:extLst>
              <a:ext uri="{FF2B5EF4-FFF2-40B4-BE49-F238E27FC236}">
                <a16:creationId xmlns:a16="http://schemas.microsoft.com/office/drawing/2014/main" id="{A93383AB-352D-4B97-AF66-E02AF852EEC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1850" y="406145"/>
            <a:ext cx="2322022" cy="1306278"/>
          </a:xfrm>
          <a:prstGeom prst="rect">
            <a:avLst/>
          </a:prstGeom>
        </p:spPr>
      </p:pic>
    </p:spTree>
    <p:extLst>
      <p:ext uri="{BB962C8B-B14F-4D97-AF65-F5344CB8AC3E}">
        <p14:creationId xmlns:p14="http://schemas.microsoft.com/office/powerpoint/2010/main" val="8400836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r>
              <a:rPr lang="en-US" altLang="zh-CN"/>
              <a:t>2018/5/13</a:t>
            </a:r>
            <a:endParaRPr lang="zh-CN" altLang="en-US"/>
          </a:p>
        </p:txBody>
      </p:sp>
      <p:sp>
        <p:nvSpPr>
          <p:cNvPr id="6" name="Footer Placeholder 5"/>
          <p:cNvSpPr>
            <a:spLocks noGrp="1"/>
          </p:cNvSpPr>
          <p:nvPr>
            <p:ph type="ftr" sz="quarter" idx="11"/>
          </p:nvPr>
        </p:nvSpPr>
        <p:spPr/>
        <p:txBody>
          <a:bodyPr/>
          <a:lstStyle/>
          <a:p>
            <a:r>
              <a:rPr lang="en-US" altLang="zh-CN"/>
              <a:t>THUPC2018 </a:t>
            </a:r>
            <a:r>
              <a:rPr lang="zh-CN" altLang="en-US"/>
              <a:t>命题组</a:t>
            </a:r>
          </a:p>
        </p:txBody>
      </p:sp>
      <p:sp>
        <p:nvSpPr>
          <p:cNvPr id="7" name="Slide Number Placeholder 6"/>
          <p:cNvSpPr>
            <a:spLocks noGrp="1"/>
          </p:cNvSpPr>
          <p:nvPr>
            <p:ph type="sldNum" sz="quarter" idx="12"/>
          </p:nvPr>
        </p:nvSpPr>
        <p:spPr/>
        <p:txBody>
          <a:bodyPr/>
          <a:lstStyle/>
          <a:p>
            <a:fld id="{64908268-0EB8-46F5-8EBF-A40840C281EB}" type="slidenum">
              <a:rPr lang="zh-CN" altLang="en-US" smtClean="0"/>
              <a:t>‹#›</a:t>
            </a:fld>
            <a:endParaRPr lang="zh-CN" altLang="en-US"/>
          </a:p>
        </p:txBody>
      </p:sp>
      <p:pic>
        <p:nvPicPr>
          <p:cNvPr id="8" name="图片 7">
            <a:extLst>
              <a:ext uri="{FF2B5EF4-FFF2-40B4-BE49-F238E27FC236}">
                <a16:creationId xmlns:a16="http://schemas.microsoft.com/office/drawing/2014/main" id="{E9D1DB67-CFF6-46F9-A7A3-18D827A808F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38756" y="5113170"/>
            <a:ext cx="2053244" cy="1155074"/>
          </a:xfrm>
          <a:prstGeom prst="rect">
            <a:avLst/>
          </a:prstGeom>
        </p:spPr>
      </p:pic>
    </p:spTree>
    <p:extLst>
      <p:ext uri="{BB962C8B-B14F-4D97-AF65-F5344CB8AC3E}">
        <p14:creationId xmlns:p14="http://schemas.microsoft.com/office/powerpoint/2010/main" val="2531704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45127" y="2507550"/>
            <a:ext cx="5156200" cy="3680525"/>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72200" y="2507550"/>
            <a:ext cx="5181601" cy="3680525"/>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7" name="Date Placeholder 6"/>
          <p:cNvSpPr>
            <a:spLocks noGrp="1"/>
          </p:cNvSpPr>
          <p:nvPr>
            <p:ph type="dt" sz="half" idx="10"/>
          </p:nvPr>
        </p:nvSpPr>
        <p:spPr/>
        <p:txBody>
          <a:bodyPr/>
          <a:lstStyle/>
          <a:p>
            <a:r>
              <a:rPr lang="en-US" altLang="zh-CN"/>
              <a:t>2018/5/13</a:t>
            </a:r>
            <a:endParaRPr lang="zh-CN" altLang="en-US"/>
          </a:p>
        </p:txBody>
      </p:sp>
      <p:sp>
        <p:nvSpPr>
          <p:cNvPr id="8" name="Footer Placeholder 7"/>
          <p:cNvSpPr>
            <a:spLocks noGrp="1"/>
          </p:cNvSpPr>
          <p:nvPr>
            <p:ph type="ftr" sz="quarter" idx="11"/>
          </p:nvPr>
        </p:nvSpPr>
        <p:spPr/>
        <p:txBody>
          <a:bodyPr/>
          <a:lstStyle/>
          <a:p>
            <a:r>
              <a:rPr lang="en-US" altLang="zh-CN"/>
              <a:t>THUPC2018 </a:t>
            </a:r>
            <a:r>
              <a:rPr lang="zh-CN" altLang="en-US"/>
              <a:t>命题组</a:t>
            </a:r>
          </a:p>
        </p:txBody>
      </p:sp>
      <p:sp>
        <p:nvSpPr>
          <p:cNvPr id="9" name="Slide Number Placeholder 8"/>
          <p:cNvSpPr>
            <a:spLocks noGrp="1"/>
          </p:cNvSpPr>
          <p:nvPr>
            <p:ph type="sldNum" sz="quarter" idx="12"/>
          </p:nvPr>
        </p:nvSpPr>
        <p:spPr/>
        <p:txBody>
          <a:bodyPr/>
          <a:lstStyle/>
          <a:p>
            <a:fld id="{64908268-0EB8-46F5-8EBF-A40840C281EB}" type="slidenum">
              <a:rPr lang="zh-CN" altLang="en-US" smtClean="0"/>
              <a:t>‹#›</a:t>
            </a:fld>
            <a:endParaRPr lang="zh-CN" altLang="en-US"/>
          </a:p>
        </p:txBody>
      </p:sp>
      <p:sp>
        <p:nvSpPr>
          <p:cNvPr id="10" name="Title 9"/>
          <p:cNvSpPr>
            <a:spLocks noGrp="1"/>
          </p:cNvSpPr>
          <p:nvPr>
            <p:ph type="title"/>
          </p:nvPr>
        </p:nvSpPr>
        <p:spPr/>
        <p:txBody>
          <a:bodyPr/>
          <a:lstStyle/>
          <a:p>
            <a:r>
              <a:rPr lang="zh-CN" altLang="en-US"/>
              <a:t>单击此处编辑母版标题样式</a:t>
            </a:r>
            <a:endParaRPr lang="en-US" dirty="0"/>
          </a:p>
        </p:txBody>
      </p:sp>
      <p:pic>
        <p:nvPicPr>
          <p:cNvPr id="11" name="图片 10">
            <a:extLst>
              <a:ext uri="{FF2B5EF4-FFF2-40B4-BE49-F238E27FC236}">
                <a16:creationId xmlns:a16="http://schemas.microsoft.com/office/drawing/2014/main" id="{E7E4BD59-8642-4AC7-A8E3-F6B89B512BB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38756" y="5113170"/>
            <a:ext cx="2053244" cy="1155074"/>
          </a:xfrm>
          <a:prstGeom prst="rect">
            <a:avLst/>
          </a:prstGeom>
        </p:spPr>
      </p:pic>
    </p:spTree>
    <p:extLst>
      <p:ext uri="{BB962C8B-B14F-4D97-AF65-F5344CB8AC3E}">
        <p14:creationId xmlns:p14="http://schemas.microsoft.com/office/powerpoint/2010/main" val="953925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CN"/>
              <a:t>2018/5/13</a:t>
            </a:r>
            <a:endParaRPr lang="zh-CN" altLang="en-US"/>
          </a:p>
        </p:txBody>
      </p:sp>
      <p:sp>
        <p:nvSpPr>
          <p:cNvPr id="4" name="Footer Placeholder 3"/>
          <p:cNvSpPr>
            <a:spLocks noGrp="1"/>
          </p:cNvSpPr>
          <p:nvPr>
            <p:ph type="ftr" sz="quarter" idx="11"/>
          </p:nvPr>
        </p:nvSpPr>
        <p:spPr/>
        <p:txBody>
          <a:bodyPr/>
          <a:lstStyle/>
          <a:p>
            <a:r>
              <a:rPr lang="en-US" altLang="zh-CN"/>
              <a:t>THUPC2018 </a:t>
            </a:r>
            <a:r>
              <a:rPr lang="zh-CN" altLang="en-US"/>
              <a:t>命题组</a:t>
            </a:r>
          </a:p>
        </p:txBody>
      </p:sp>
      <p:sp>
        <p:nvSpPr>
          <p:cNvPr id="5" name="Slide Number Placeholder 4"/>
          <p:cNvSpPr>
            <a:spLocks noGrp="1"/>
          </p:cNvSpPr>
          <p:nvPr>
            <p:ph type="sldNum" sz="quarter" idx="12"/>
          </p:nvPr>
        </p:nvSpPr>
        <p:spPr/>
        <p:txBody>
          <a:bodyPr/>
          <a:lstStyle/>
          <a:p>
            <a:fld id="{64908268-0EB8-46F5-8EBF-A40840C281EB}" type="slidenum">
              <a:rPr lang="zh-CN" altLang="en-US" smtClean="0"/>
              <a:t>‹#›</a:t>
            </a:fld>
            <a:endParaRPr lang="zh-CN" altLang="en-US"/>
          </a:p>
        </p:txBody>
      </p:sp>
      <p:sp>
        <p:nvSpPr>
          <p:cNvPr id="6" name="Title 5"/>
          <p:cNvSpPr>
            <a:spLocks noGrp="1"/>
          </p:cNvSpPr>
          <p:nvPr>
            <p:ph type="title"/>
          </p:nvPr>
        </p:nvSpPr>
        <p:spPr/>
        <p:txBody>
          <a:bodyPr/>
          <a:lstStyle/>
          <a:p>
            <a:r>
              <a:rPr lang="zh-CN" altLang="en-US"/>
              <a:t>单击此处编辑母版标题样式</a:t>
            </a:r>
            <a:endParaRPr lang="en-US"/>
          </a:p>
        </p:txBody>
      </p:sp>
      <p:pic>
        <p:nvPicPr>
          <p:cNvPr id="7" name="图片 6">
            <a:extLst>
              <a:ext uri="{FF2B5EF4-FFF2-40B4-BE49-F238E27FC236}">
                <a16:creationId xmlns:a16="http://schemas.microsoft.com/office/drawing/2014/main" id="{BE2D0401-9C37-4A2A-B81E-E62D0199AE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38756" y="5113170"/>
            <a:ext cx="2053244" cy="1155074"/>
          </a:xfrm>
          <a:prstGeom prst="rect">
            <a:avLst/>
          </a:prstGeom>
        </p:spPr>
      </p:pic>
    </p:spTree>
    <p:extLst>
      <p:ext uri="{BB962C8B-B14F-4D97-AF65-F5344CB8AC3E}">
        <p14:creationId xmlns:p14="http://schemas.microsoft.com/office/powerpoint/2010/main" val="38430819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zh-CN"/>
              <a:t>2018/5/13</a:t>
            </a:r>
            <a:endParaRPr lang="zh-CN" altLang="en-US"/>
          </a:p>
        </p:txBody>
      </p:sp>
      <p:sp>
        <p:nvSpPr>
          <p:cNvPr id="3" name="Footer Placeholder 2"/>
          <p:cNvSpPr>
            <a:spLocks noGrp="1"/>
          </p:cNvSpPr>
          <p:nvPr>
            <p:ph type="ftr" sz="quarter" idx="11"/>
          </p:nvPr>
        </p:nvSpPr>
        <p:spPr/>
        <p:txBody>
          <a:bodyPr/>
          <a:lstStyle/>
          <a:p>
            <a:r>
              <a:rPr lang="en-US" altLang="zh-CN"/>
              <a:t>THUPC2018 </a:t>
            </a:r>
            <a:r>
              <a:rPr lang="zh-CN" altLang="en-US"/>
              <a:t>命题组</a:t>
            </a:r>
          </a:p>
        </p:txBody>
      </p:sp>
      <p:sp>
        <p:nvSpPr>
          <p:cNvPr id="4" name="Slide Number Placeholder 3"/>
          <p:cNvSpPr>
            <a:spLocks noGrp="1"/>
          </p:cNvSpPr>
          <p:nvPr>
            <p:ph type="sldNum" sz="quarter" idx="12"/>
          </p:nvPr>
        </p:nvSpPr>
        <p:spPr/>
        <p:txBody>
          <a:bodyPr/>
          <a:lstStyle/>
          <a:p>
            <a:fld id="{64908268-0EB8-46F5-8EBF-A40840C281EB}" type="slidenum">
              <a:rPr lang="zh-CN" altLang="en-US" smtClean="0"/>
              <a:t>‹#›</a:t>
            </a:fld>
            <a:endParaRPr lang="zh-CN" altLang="en-US"/>
          </a:p>
        </p:txBody>
      </p:sp>
      <p:pic>
        <p:nvPicPr>
          <p:cNvPr id="7" name="图片 6">
            <a:extLst>
              <a:ext uri="{FF2B5EF4-FFF2-40B4-BE49-F238E27FC236}">
                <a16:creationId xmlns:a16="http://schemas.microsoft.com/office/drawing/2014/main" id="{B75DE9B7-2AEC-4B37-9860-F8A103F792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24400" y="136525"/>
            <a:ext cx="2743200" cy="1543216"/>
          </a:xfrm>
          <a:prstGeom prst="rect">
            <a:avLst/>
          </a:prstGeom>
        </p:spPr>
      </p:pic>
    </p:spTree>
    <p:extLst>
      <p:ext uri="{BB962C8B-B14F-4D97-AF65-F5344CB8AC3E}">
        <p14:creationId xmlns:p14="http://schemas.microsoft.com/office/powerpoint/2010/main" val="2447141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zh-CN" altLang="en-US"/>
              <a:t>单击此处编辑母版标题样式</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r>
              <a:rPr lang="en-US" altLang="zh-CN"/>
              <a:t>2018/5/13</a:t>
            </a:r>
            <a:endParaRPr lang="zh-CN" altLang="en-US"/>
          </a:p>
        </p:txBody>
      </p:sp>
      <p:sp>
        <p:nvSpPr>
          <p:cNvPr id="6" name="Footer Placeholder 5"/>
          <p:cNvSpPr>
            <a:spLocks noGrp="1"/>
          </p:cNvSpPr>
          <p:nvPr>
            <p:ph type="ftr" sz="quarter" idx="11"/>
          </p:nvPr>
        </p:nvSpPr>
        <p:spPr/>
        <p:txBody>
          <a:bodyPr/>
          <a:lstStyle/>
          <a:p>
            <a:r>
              <a:rPr lang="en-US" altLang="zh-CN"/>
              <a:t>THUPC2018 </a:t>
            </a:r>
            <a:r>
              <a:rPr lang="zh-CN" altLang="en-US"/>
              <a:t>命题组</a:t>
            </a:r>
          </a:p>
        </p:txBody>
      </p:sp>
      <p:sp>
        <p:nvSpPr>
          <p:cNvPr id="7" name="Slide Number Placeholder 6"/>
          <p:cNvSpPr>
            <a:spLocks noGrp="1"/>
          </p:cNvSpPr>
          <p:nvPr>
            <p:ph type="sldNum" sz="quarter" idx="12"/>
          </p:nvPr>
        </p:nvSpPr>
        <p:spPr/>
        <p:txBody>
          <a:bodyPr/>
          <a:lstStyle/>
          <a:p>
            <a:fld id="{64908268-0EB8-46F5-8EBF-A40840C281EB}" type="slidenum">
              <a:rPr lang="zh-CN" altLang="en-US" smtClean="0"/>
              <a:t>‹#›</a:t>
            </a:fld>
            <a:endParaRPr lang="zh-CN" altLang="en-US"/>
          </a:p>
        </p:txBody>
      </p:sp>
      <p:pic>
        <p:nvPicPr>
          <p:cNvPr id="8" name="图片 7">
            <a:extLst>
              <a:ext uri="{FF2B5EF4-FFF2-40B4-BE49-F238E27FC236}">
                <a16:creationId xmlns:a16="http://schemas.microsoft.com/office/drawing/2014/main" id="{5F8064F4-0511-4C52-B744-772ECAEDCD6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38756" y="5113170"/>
            <a:ext cx="2053244" cy="1155074"/>
          </a:xfrm>
          <a:prstGeom prst="rect">
            <a:avLst/>
          </a:prstGeom>
        </p:spPr>
      </p:pic>
    </p:spTree>
    <p:extLst>
      <p:ext uri="{BB962C8B-B14F-4D97-AF65-F5344CB8AC3E}">
        <p14:creationId xmlns:p14="http://schemas.microsoft.com/office/powerpoint/2010/main" val="24537113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zh-CN" altLang="en-US"/>
              <a:t>单击此处编辑母版标题样式</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r>
              <a:rPr lang="en-US" altLang="zh-CN"/>
              <a:t>2018/5/13</a:t>
            </a:r>
            <a:endParaRPr lang="zh-CN" altLang="en-US"/>
          </a:p>
        </p:txBody>
      </p:sp>
      <p:sp>
        <p:nvSpPr>
          <p:cNvPr id="6" name="Footer Placeholder 5"/>
          <p:cNvSpPr>
            <a:spLocks noGrp="1"/>
          </p:cNvSpPr>
          <p:nvPr>
            <p:ph type="ftr" sz="quarter" idx="11"/>
          </p:nvPr>
        </p:nvSpPr>
        <p:spPr/>
        <p:txBody>
          <a:bodyPr/>
          <a:lstStyle/>
          <a:p>
            <a:r>
              <a:rPr lang="en-US" altLang="zh-CN"/>
              <a:t>THUPC2018 </a:t>
            </a:r>
            <a:r>
              <a:rPr lang="zh-CN" altLang="en-US"/>
              <a:t>命题组</a:t>
            </a:r>
          </a:p>
        </p:txBody>
      </p:sp>
      <p:sp>
        <p:nvSpPr>
          <p:cNvPr id="7" name="Slide Number Placeholder 6"/>
          <p:cNvSpPr>
            <a:spLocks noGrp="1"/>
          </p:cNvSpPr>
          <p:nvPr>
            <p:ph type="sldNum" sz="quarter" idx="12"/>
          </p:nvPr>
        </p:nvSpPr>
        <p:spPr/>
        <p:txBody>
          <a:bodyPr/>
          <a:lstStyle/>
          <a:p>
            <a:fld id="{64908268-0EB8-46F5-8EBF-A40840C281EB}" type="slidenum">
              <a:rPr lang="zh-CN" altLang="en-US" smtClean="0"/>
              <a:t>‹#›</a:t>
            </a:fld>
            <a:endParaRPr lang="zh-CN" altLang="en-US"/>
          </a:p>
        </p:txBody>
      </p:sp>
      <p:pic>
        <p:nvPicPr>
          <p:cNvPr id="8" name="图片 7">
            <a:extLst>
              <a:ext uri="{FF2B5EF4-FFF2-40B4-BE49-F238E27FC236}">
                <a16:creationId xmlns:a16="http://schemas.microsoft.com/office/drawing/2014/main" id="{53F3D20A-C6B2-4901-8A9D-6D684E5EAB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38756" y="5113170"/>
            <a:ext cx="2053244" cy="1155074"/>
          </a:xfrm>
          <a:prstGeom prst="rect">
            <a:avLst/>
          </a:prstGeom>
        </p:spPr>
      </p:pic>
    </p:spTree>
    <p:extLst>
      <p:ext uri="{BB962C8B-B14F-4D97-AF65-F5344CB8AC3E}">
        <p14:creationId xmlns:p14="http://schemas.microsoft.com/office/powerpoint/2010/main" val="2373819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lumMod val="65000"/>
                    <a:lumOff val="35000"/>
                  </a:schemeClr>
                </a:solidFill>
              </a:defRPr>
            </a:lvl1pPr>
          </a:lstStyle>
          <a:p>
            <a:r>
              <a:rPr lang="en-US" altLang="zh-CN"/>
              <a:t>2018/5/13</a:t>
            </a:r>
            <a:endParaRPr lang="en-US" altLang="zh-C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lumMod val="65000"/>
                    <a:lumOff val="35000"/>
                  </a:schemeClr>
                </a:solidFill>
              </a:defRPr>
            </a:lvl1pPr>
          </a:lstStyle>
          <a:p>
            <a:r>
              <a:rPr lang="en-US" altLang="zh-CN"/>
              <a:t>THUPC2018 </a:t>
            </a:r>
            <a:r>
              <a:rPr lang="zh-CN" altLang="en-US"/>
              <a:t>命题组</a:t>
            </a:r>
            <a:endParaRPr lang="zh-CN" altLang="en-US" dirty="0"/>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64908268-0EB8-46F5-8EBF-A40840C281EB}" type="slidenum">
              <a:rPr lang="zh-CN" altLang="en-US" smtClean="0"/>
              <a:pPr/>
              <a:t>‹#›</a:t>
            </a:fld>
            <a:endParaRPr lang="zh-CN" altLang="en-US" dirty="0"/>
          </a:p>
        </p:txBody>
      </p:sp>
    </p:spTree>
    <p:extLst>
      <p:ext uri="{BB962C8B-B14F-4D97-AF65-F5344CB8AC3E}">
        <p14:creationId xmlns:p14="http://schemas.microsoft.com/office/powerpoint/2010/main" val="79123213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054430-6A3C-4ED7-AE1D-4E004E31630E}"/>
              </a:ext>
            </a:extLst>
          </p:cNvPr>
          <p:cNvSpPr>
            <a:spLocks noGrp="1"/>
          </p:cNvSpPr>
          <p:nvPr>
            <p:ph type="ctrTitle"/>
          </p:nvPr>
        </p:nvSpPr>
        <p:spPr/>
        <p:txBody>
          <a:bodyPr/>
          <a:lstStyle/>
          <a:p>
            <a:r>
              <a:rPr lang="en-US" altLang="zh-CN" dirty="0"/>
              <a:t>2018</a:t>
            </a:r>
            <a:r>
              <a:rPr lang="zh-CN" altLang="en-US" dirty="0"/>
              <a:t>年清华大学春季校赛</a:t>
            </a:r>
            <a:br>
              <a:rPr lang="en-US" altLang="zh-CN" dirty="0"/>
            </a:br>
            <a:r>
              <a:rPr lang="zh-CN" altLang="en-US" dirty="0"/>
              <a:t>解题报告</a:t>
            </a:r>
          </a:p>
        </p:txBody>
      </p:sp>
      <p:sp>
        <p:nvSpPr>
          <p:cNvPr id="3" name="副标题 2">
            <a:extLst>
              <a:ext uri="{FF2B5EF4-FFF2-40B4-BE49-F238E27FC236}">
                <a16:creationId xmlns:a16="http://schemas.microsoft.com/office/drawing/2014/main" id="{68D37A9C-6261-4EC3-9B5D-A27249833B54}"/>
              </a:ext>
            </a:extLst>
          </p:cNvPr>
          <p:cNvSpPr>
            <a:spLocks noGrp="1"/>
          </p:cNvSpPr>
          <p:nvPr>
            <p:ph type="subTitle" idx="1"/>
          </p:nvPr>
        </p:nvSpPr>
        <p:spPr/>
        <p:txBody>
          <a:bodyPr/>
          <a:lstStyle/>
          <a:p>
            <a:r>
              <a:rPr lang="en-US" altLang="zh-CN" dirty="0"/>
              <a:t>THUPC2018</a:t>
            </a:r>
            <a:r>
              <a:rPr lang="zh-CN" altLang="en-US" dirty="0"/>
              <a:t>命题组</a:t>
            </a:r>
            <a:endParaRPr lang="en-US" altLang="zh-CN" dirty="0"/>
          </a:p>
          <a:p>
            <a:r>
              <a:rPr lang="en-US" altLang="zh-CN" dirty="0"/>
              <a:t>2017.5.13</a:t>
            </a:r>
            <a:endParaRPr lang="zh-CN" altLang="en-US" dirty="0"/>
          </a:p>
        </p:txBody>
      </p:sp>
    </p:spTree>
    <p:extLst>
      <p:ext uri="{BB962C8B-B14F-4D97-AF65-F5344CB8AC3E}">
        <p14:creationId xmlns:p14="http://schemas.microsoft.com/office/powerpoint/2010/main" val="3916354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756C49D5-AFCE-46D9-A0A3-DD505742D1BD}"/>
              </a:ext>
            </a:extLst>
          </p:cNvPr>
          <p:cNvSpPr>
            <a:spLocks noGrp="1"/>
          </p:cNvSpPr>
          <p:nvPr>
            <p:ph type="title"/>
          </p:nvPr>
        </p:nvSpPr>
        <p:spPr/>
        <p:txBody>
          <a:bodyPr/>
          <a:lstStyle/>
          <a:p>
            <a:r>
              <a:rPr lang="en-US" altLang="zh-CN" dirty="0"/>
              <a:t>M.</a:t>
            </a:r>
            <a:r>
              <a:rPr lang="zh-CN" altLang="en-US" dirty="0"/>
              <a:t>为最美的那位献上花朵</a:t>
            </a:r>
            <a:r>
              <a:rPr lang="en-US" altLang="zh-CN" dirty="0"/>
              <a:t>/ m</a:t>
            </a:r>
            <a:endParaRPr lang="zh-CN" altLang="en-US" dirty="0"/>
          </a:p>
        </p:txBody>
      </p:sp>
      <p:sp>
        <p:nvSpPr>
          <p:cNvPr id="8" name="文本占位符 7">
            <a:extLst>
              <a:ext uri="{FF2B5EF4-FFF2-40B4-BE49-F238E27FC236}">
                <a16:creationId xmlns:a16="http://schemas.microsoft.com/office/drawing/2014/main" id="{786F1E9E-EAED-463B-B561-051B7BF0B50A}"/>
              </a:ext>
            </a:extLst>
          </p:cNvPr>
          <p:cNvSpPr>
            <a:spLocks noGrp="1"/>
          </p:cNvSpPr>
          <p:nvPr>
            <p:ph type="body" idx="1"/>
          </p:nvPr>
        </p:nvSpPr>
        <p:spPr/>
        <p:txBody>
          <a:bodyPr/>
          <a:lstStyle/>
          <a:p>
            <a:r>
              <a:rPr lang="zh-CN" altLang="en-US" dirty="0"/>
              <a:t>命题人：钟皓曦</a:t>
            </a:r>
            <a:endParaRPr lang="en-US" altLang="zh-CN" dirty="0"/>
          </a:p>
          <a:p>
            <a:r>
              <a:rPr lang="zh-CN" altLang="en-US" dirty="0"/>
              <a:t>验题人：王队长</a:t>
            </a:r>
          </a:p>
        </p:txBody>
      </p:sp>
      <p:sp>
        <p:nvSpPr>
          <p:cNvPr id="4" name="日期占位符 3">
            <a:extLst>
              <a:ext uri="{FF2B5EF4-FFF2-40B4-BE49-F238E27FC236}">
                <a16:creationId xmlns:a16="http://schemas.microsoft.com/office/drawing/2014/main" id="{6A8F2B5A-C8BC-4858-9BB9-0A139182AA4B}"/>
              </a:ext>
            </a:extLst>
          </p:cNvPr>
          <p:cNvSpPr>
            <a:spLocks noGrp="1"/>
          </p:cNvSpPr>
          <p:nvPr>
            <p:ph type="dt" sz="half" idx="10"/>
          </p:nvPr>
        </p:nvSpPr>
        <p:spPr/>
        <p:txBody>
          <a:bodyPr/>
          <a:lstStyle/>
          <a:p>
            <a:r>
              <a:rPr lang="en-US" altLang="zh-CN"/>
              <a:t>2018/5/13</a:t>
            </a:r>
            <a:endParaRPr lang="zh-CN" altLang="en-US"/>
          </a:p>
        </p:txBody>
      </p:sp>
      <p:sp>
        <p:nvSpPr>
          <p:cNvPr id="5" name="页脚占位符 4">
            <a:extLst>
              <a:ext uri="{FF2B5EF4-FFF2-40B4-BE49-F238E27FC236}">
                <a16:creationId xmlns:a16="http://schemas.microsoft.com/office/drawing/2014/main" id="{CFFF57E6-609E-46D4-962D-1AB3164D36E4}"/>
              </a:ext>
            </a:extLst>
          </p:cNvPr>
          <p:cNvSpPr>
            <a:spLocks noGrp="1"/>
          </p:cNvSpPr>
          <p:nvPr>
            <p:ph type="ftr" sz="quarter" idx="11"/>
          </p:nvPr>
        </p:nvSpPr>
        <p:spPr/>
        <p:txBody>
          <a:bodyPr/>
          <a:lstStyle/>
          <a:p>
            <a:r>
              <a:rPr lang="en-US" altLang="zh-CN"/>
              <a:t>THUPC2018 </a:t>
            </a:r>
            <a:r>
              <a:rPr lang="zh-CN" altLang="en-US"/>
              <a:t>命题组</a:t>
            </a:r>
          </a:p>
        </p:txBody>
      </p:sp>
      <p:sp>
        <p:nvSpPr>
          <p:cNvPr id="6" name="灯片编号占位符 5">
            <a:extLst>
              <a:ext uri="{FF2B5EF4-FFF2-40B4-BE49-F238E27FC236}">
                <a16:creationId xmlns:a16="http://schemas.microsoft.com/office/drawing/2014/main" id="{1B1C7A4B-3BE8-4DE5-9FB5-198840FE68DE}"/>
              </a:ext>
            </a:extLst>
          </p:cNvPr>
          <p:cNvSpPr>
            <a:spLocks noGrp="1"/>
          </p:cNvSpPr>
          <p:nvPr>
            <p:ph type="sldNum" sz="quarter" idx="12"/>
          </p:nvPr>
        </p:nvSpPr>
        <p:spPr/>
        <p:txBody>
          <a:bodyPr/>
          <a:lstStyle/>
          <a:p>
            <a:fld id="{64908268-0EB8-46F5-8EBF-A40840C281EB}" type="slidenum">
              <a:rPr lang="zh-CN" altLang="en-US" smtClean="0"/>
              <a:t>2</a:t>
            </a:fld>
            <a:endParaRPr lang="zh-CN" altLang="en-US"/>
          </a:p>
        </p:txBody>
      </p:sp>
    </p:spTree>
    <p:extLst>
      <p:ext uri="{BB962C8B-B14F-4D97-AF65-F5344CB8AC3E}">
        <p14:creationId xmlns:p14="http://schemas.microsoft.com/office/powerpoint/2010/main" val="3963715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92DFDE-D35F-4682-AA65-0661993DC21E}"/>
              </a:ext>
            </a:extLst>
          </p:cNvPr>
          <p:cNvSpPr>
            <a:spLocks noGrp="1"/>
          </p:cNvSpPr>
          <p:nvPr>
            <p:ph type="title"/>
          </p:nvPr>
        </p:nvSpPr>
        <p:spPr/>
        <p:txBody>
          <a:bodyPr/>
          <a:lstStyle/>
          <a:p>
            <a:r>
              <a:rPr lang="zh-CN" altLang="en-US" dirty="0"/>
              <a:t>大意</a:t>
            </a:r>
          </a:p>
        </p:txBody>
      </p:sp>
      <p:sp>
        <p:nvSpPr>
          <p:cNvPr id="3" name="内容占位符 2">
            <a:extLst>
              <a:ext uri="{FF2B5EF4-FFF2-40B4-BE49-F238E27FC236}">
                <a16:creationId xmlns:a16="http://schemas.microsoft.com/office/drawing/2014/main" id="{EB9BE295-4429-4E11-9D34-293025145A37}"/>
              </a:ext>
            </a:extLst>
          </p:cNvPr>
          <p:cNvSpPr>
            <a:spLocks noGrp="1"/>
          </p:cNvSpPr>
          <p:nvPr>
            <p:ph idx="1"/>
          </p:nvPr>
        </p:nvSpPr>
        <p:spPr/>
        <p:txBody>
          <a:bodyPr/>
          <a:lstStyle/>
          <a:p>
            <a:r>
              <a:rPr lang="zh-CN" altLang="en-US" dirty="0"/>
              <a:t>输出母亲节应该送的花</a:t>
            </a:r>
          </a:p>
        </p:txBody>
      </p:sp>
      <p:sp>
        <p:nvSpPr>
          <p:cNvPr id="4" name="日期占位符 3">
            <a:extLst>
              <a:ext uri="{FF2B5EF4-FFF2-40B4-BE49-F238E27FC236}">
                <a16:creationId xmlns:a16="http://schemas.microsoft.com/office/drawing/2014/main" id="{0032DDA5-D89A-4A53-87EA-5E2E35E6E472}"/>
              </a:ext>
            </a:extLst>
          </p:cNvPr>
          <p:cNvSpPr>
            <a:spLocks noGrp="1"/>
          </p:cNvSpPr>
          <p:nvPr>
            <p:ph type="dt" sz="half" idx="10"/>
          </p:nvPr>
        </p:nvSpPr>
        <p:spPr/>
        <p:txBody>
          <a:bodyPr/>
          <a:lstStyle/>
          <a:p>
            <a:r>
              <a:rPr lang="en-US" altLang="zh-CN"/>
              <a:t>2018/5/13</a:t>
            </a:r>
            <a:endParaRPr lang="zh-CN" altLang="en-US"/>
          </a:p>
        </p:txBody>
      </p:sp>
      <p:sp>
        <p:nvSpPr>
          <p:cNvPr id="5" name="页脚占位符 4">
            <a:extLst>
              <a:ext uri="{FF2B5EF4-FFF2-40B4-BE49-F238E27FC236}">
                <a16:creationId xmlns:a16="http://schemas.microsoft.com/office/drawing/2014/main" id="{D1B66194-4402-4D45-BB77-EDECF04809CC}"/>
              </a:ext>
            </a:extLst>
          </p:cNvPr>
          <p:cNvSpPr>
            <a:spLocks noGrp="1"/>
          </p:cNvSpPr>
          <p:nvPr>
            <p:ph type="ftr" sz="quarter" idx="11"/>
          </p:nvPr>
        </p:nvSpPr>
        <p:spPr/>
        <p:txBody>
          <a:bodyPr/>
          <a:lstStyle/>
          <a:p>
            <a:r>
              <a:rPr lang="en-US" altLang="zh-CN"/>
              <a:t>THUPC2018 </a:t>
            </a:r>
            <a:r>
              <a:rPr lang="zh-CN" altLang="en-US"/>
              <a:t>命题组</a:t>
            </a:r>
          </a:p>
        </p:txBody>
      </p:sp>
      <p:sp>
        <p:nvSpPr>
          <p:cNvPr id="6" name="灯片编号占位符 5">
            <a:extLst>
              <a:ext uri="{FF2B5EF4-FFF2-40B4-BE49-F238E27FC236}">
                <a16:creationId xmlns:a16="http://schemas.microsoft.com/office/drawing/2014/main" id="{4088DFD2-701F-41B7-9199-E5E019FA9DA0}"/>
              </a:ext>
            </a:extLst>
          </p:cNvPr>
          <p:cNvSpPr>
            <a:spLocks noGrp="1"/>
          </p:cNvSpPr>
          <p:nvPr>
            <p:ph type="sldNum" sz="quarter" idx="12"/>
          </p:nvPr>
        </p:nvSpPr>
        <p:spPr/>
        <p:txBody>
          <a:bodyPr/>
          <a:lstStyle/>
          <a:p>
            <a:fld id="{64908268-0EB8-46F5-8EBF-A40840C281EB}" type="slidenum">
              <a:rPr lang="zh-CN" altLang="en-US" smtClean="0"/>
              <a:t>3</a:t>
            </a:fld>
            <a:endParaRPr lang="zh-CN" altLang="en-US"/>
          </a:p>
        </p:txBody>
      </p:sp>
    </p:spTree>
    <p:extLst>
      <p:ext uri="{BB962C8B-B14F-4D97-AF65-F5344CB8AC3E}">
        <p14:creationId xmlns:p14="http://schemas.microsoft.com/office/powerpoint/2010/main" val="2178359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4BC58F-AD40-46EF-9357-02BCAB65A2A0}"/>
              </a:ext>
            </a:extLst>
          </p:cNvPr>
          <p:cNvSpPr>
            <a:spLocks noGrp="1"/>
          </p:cNvSpPr>
          <p:nvPr>
            <p:ph type="title"/>
          </p:nvPr>
        </p:nvSpPr>
        <p:spPr/>
        <p:txBody>
          <a:bodyPr/>
          <a:lstStyle/>
          <a:p>
            <a:r>
              <a:rPr lang="zh-CN" altLang="en-US" dirty="0"/>
              <a:t>解法</a:t>
            </a:r>
          </a:p>
        </p:txBody>
      </p:sp>
      <p:sp>
        <p:nvSpPr>
          <p:cNvPr id="3" name="内容占位符 2">
            <a:extLst>
              <a:ext uri="{FF2B5EF4-FFF2-40B4-BE49-F238E27FC236}">
                <a16:creationId xmlns:a16="http://schemas.microsoft.com/office/drawing/2014/main" id="{9ED45F49-019F-4D9E-B087-340FCD7F29B1}"/>
              </a:ext>
            </a:extLst>
          </p:cNvPr>
          <p:cNvSpPr>
            <a:spLocks noGrp="1"/>
          </p:cNvSpPr>
          <p:nvPr>
            <p:ph idx="1"/>
          </p:nvPr>
        </p:nvSpPr>
        <p:spPr/>
        <p:txBody>
          <a:bodyPr/>
          <a:lstStyle/>
          <a:p>
            <a:r>
              <a:rPr lang="zh-CN" altLang="en-US" dirty="0"/>
              <a:t>答案是康乃馨。</a:t>
            </a:r>
          </a:p>
          <a:p>
            <a:r>
              <a:rPr lang="en-US" altLang="zh-CN" dirty="0" err="1"/>
              <a:t>kangnaixin</a:t>
            </a:r>
            <a:r>
              <a:rPr lang="zh-CN" altLang="en-US" dirty="0"/>
              <a:t>、</a:t>
            </a:r>
            <a:r>
              <a:rPr lang="en-US" altLang="zh-CN" dirty="0"/>
              <a:t>carnation</a:t>
            </a:r>
            <a:r>
              <a:rPr lang="zh-CN" altLang="en-US" dirty="0"/>
              <a:t>、</a:t>
            </a:r>
            <a:r>
              <a:rPr lang="en-US" altLang="zh-CN" dirty="0"/>
              <a:t>dianthus</a:t>
            </a:r>
            <a:r>
              <a:rPr lang="zh-CN" altLang="en-US" dirty="0"/>
              <a:t>、</a:t>
            </a:r>
            <a:r>
              <a:rPr lang="en-US" altLang="zh-CN" dirty="0" err="1"/>
              <a:t>caryophyllus</a:t>
            </a:r>
            <a:r>
              <a:rPr lang="zh-CN" altLang="en-US" dirty="0"/>
              <a:t>、</a:t>
            </a:r>
            <a:r>
              <a:rPr lang="en-US" altLang="zh-CN" dirty="0" err="1"/>
              <a:t>shizhu</a:t>
            </a:r>
            <a:r>
              <a:rPr lang="zh-CN" altLang="en-US" dirty="0"/>
              <a:t>、</a:t>
            </a:r>
            <a:r>
              <a:rPr lang="en-US" altLang="zh-CN" dirty="0" err="1"/>
              <a:t>xiangshizhu</a:t>
            </a:r>
            <a:r>
              <a:rPr lang="zh-CN" altLang="en-US" dirty="0"/>
              <a:t>都是对的。</a:t>
            </a:r>
            <a:endParaRPr lang="en-US" altLang="zh-CN" dirty="0"/>
          </a:p>
          <a:p>
            <a:r>
              <a:rPr lang="zh-CN" altLang="en-US" dirty="0"/>
              <a:t>欢迎之后围观数据的</a:t>
            </a:r>
            <a:r>
              <a:rPr lang="en-US" altLang="zh-CN" dirty="0"/>
              <a:t>in</a:t>
            </a:r>
            <a:r>
              <a:rPr lang="zh-CN" altLang="en-US" dirty="0"/>
              <a:t>和</a:t>
            </a:r>
            <a:r>
              <a:rPr lang="en-US" altLang="zh-CN" dirty="0"/>
              <a:t>out</a:t>
            </a:r>
            <a:r>
              <a:rPr lang="zh-CN" altLang="en-US" dirty="0"/>
              <a:t>。</a:t>
            </a:r>
          </a:p>
        </p:txBody>
      </p:sp>
      <p:sp>
        <p:nvSpPr>
          <p:cNvPr id="4" name="日期占位符 3">
            <a:extLst>
              <a:ext uri="{FF2B5EF4-FFF2-40B4-BE49-F238E27FC236}">
                <a16:creationId xmlns:a16="http://schemas.microsoft.com/office/drawing/2014/main" id="{658814A7-400B-414A-94D5-5D3BF95C09B9}"/>
              </a:ext>
            </a:extLst>
          </p:cNvPr>
          <p:cNvSpPr>
            <a:spLocks noGrp="1"/>
          </p:cNvSpPr>
          <p:nvPr>
            <p:ph type="dt" sz="half" idx="10"/>
          </p:nvPr>
        </p:nvSpPr>
        <p:spPr/>
        <p:txBody>
          <a:bodyPr/>
          <a:lstStyle/>
          <a:p>
            <a:r>
              <a:rPr lang="en-US" altLang="zh-CN"/>
              <a:t>2018/5/13</a:t>
            </a:r>
            <a:endParaRPr lang="zh-CN" altLang="en-US"/>
          </a:p>
        </p:txBody>
      </p:sp>
      <p:sp>
        <p:nvSpPr>
          <p:cNvPr id="5" name="页脚占位符 4">
            <a:extLst>
              <a:ext uri="{FF2B5EF4-FFF2-40B4-BE49-F238E27FC236}">
                <a16:creationId xmlns:a16="http://schemas.microsoft.com/office/drawing/2014/main" id="{EE5082BE-0F25-4628-B4AD-1F14EF907F5E}"/>
              </a:ext>
            </a:extLst>
          </p:cNvPr>
          <p:cNvSpPr>
            <a:spLocks noGrp="1"/>
          </p:cNvSpPr>
          <p:nvPr>
            <p:ph type="ftr" sz="quarter" idx="11"/>
          </p:nvPr>
        </p:nvSpPr>
        <p:spPr/>
        <p:txBody>
          <a:bodyPr/>
          <a:lstStyle/>
          <a:p>
            <a:r>
              <a:rPr lang="en-US" altLang="zh-CN"/>
              <a:t>THUPC2018 </a:t>
            </a:r>
            <a:r>
              <a:rPr lang="zh-CN" altLang="en-US"/>
              <a:t>命题组</a:t>
            </a:r>
          </a:p>
        </p:txBody>
      </p:sp>
      <p:sp>
        <p:nvSpPr>
          <p:cNvPr id="6" name="灯片编号占位符 5">
            <a:extLst>
              <a:ext uri="{FF2B5EF4-FFF2-40B4-BE49-F238E27FC236}">
                <a16:creationId xmlns:a16="http://schemas.microsoft.com/office/drawing/2014/main" id="{67E9658A-70D8-4494-BB1B-54592E710DC2}"/>
              </a:ext>
            </a:extLst>
          </p:cNvPr>
          <p:cNvSpPr>
            <a:spLocks noGrp="1"/>
          </p:cNvSpPr>
          <p:nvPr>
            <p:ph type="sldNum" sz="quarter" idx="12"/>
          </p:nvPr>
        </p:nvSpPr>
        <p:spPr/>
        <p:txBody>
          <a:bodyPr/>
          <a:lstStyle/>
          <a:p>
            <a:fld id="{64908268-0EB8-46F5-8EBF-A40840C281EB}" type="slidenum">
              <a:rPr lang="zh-CN" altLang="en-US" smtClean="0"/>
              <a:t>4</a:t>
            </a:fld>
            <a:endParaRPr lang="zh-CN" altLang="en-US"/>
          </a:p>
        </p:txBody>
      </p:sp>
    </p:spTree>
    <p:extLst>
      <p:ext uri="{BB962C8B-B14F-4D97-AF65-F5344CB8AC3E}">
        <p14:creationId xmlns:p14="http://schemas.microsoft.com/office/powerpoint/2010/main" val="3410675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756C49D5-AFCE-46D9-A0A3-DD505742D1BD}"/>
              </a:ext>
            </a:extLst>
          </p:cNvPr>
          <p:cNvSpPr>
            <a:spLocks noGrp="1"/>
          </p:cNvSpPr>
          <p:nvPr>
            <p:ph type="title"/>
          </p:nvPr>
        </p:nvSpPr>
        <p:spPr/>
        <p:txBody>
          <a:bodyPr/>
          <a:lstStyle/>
          <a:p>
            <a:r>
              <a:rPr lang="en-US" altLang="zh-CN" dirty="0"/>
              <a:t>H.</a:t>
            </a:r>
            <a:r>
              <a:rPr lang="zh-CN" altLang="en-US" dirty="0"/>
              <a:t>组合数问题</a:t>
            </a:r>
            <a:r>
              <a:rPr lang="en-US" altLang="zh-CN" dirty="0"/>
              <a:t>/ problem</a:t>
            </a:r>
            <a:endParaRPr lang="zh-CN" altLang="en-US" dirty="0"/>
          </a:p>
        </p:txBody>
      </p:sp>
      <p:sp>
        <p:nvSpPr>
          <p:cNvPr id="8" name="文本占位符 7">
            <a:extLst>
              <a:ext uri="{FF2B5EF4-FFF2-40B4-BE49-F238E27FC236}">
                <a16:creationId xmlns:a16="http://schemas.microsoft.com/office/drawing/2014/main" id="{786F1E9E-EAED-463B-B561-051B7BF0B50A}"/>
              </a:ext>
            </a:extLst>
          </p:cNvPr>
          <p:cNvSpPr>
            <a:spLocks noGrp="1"/>
          </p:cNvSpPr>
          <p:nvPr>
            <p:ph type="body" idx="1"/>
          </p:nvPr>
        </p:nvSpPr>
        <p:spPr/>
        <p:txBody>
          <a:bodyPr/>
          <a:lstStyle/>
          <a:p>
            <a:r>
              <a:rPr lang="zh-CN" altLang="en-US" dirty="0"/>
              <a:t>命题人：钟皓曦</a:t>
            </a:r>
            <a:endParaRPr lang="en-US" altLang="zh-CN" dirty="0"/>
          </a:p>
          <a:p>
            <a:r>
              <a:rPr lang="zh-CN" altLang="en-US" dirty="0"/>
              <a:t>验题人：杨景钦</a:t>
            </a:r>
          </a:p>
        </p:txBody>
      </p:sp>
      <p:sp>
        <p:nvSpPr>
          <p:cNvPr id="4" name="日期占位符 3">
            <a:extLst>
              <a:ext uri="{FF2B5EF4-FFF2-40B4-BE49-F238E27FC236}">
                <a16:creationId xmlns:a16="http://schemas.microsoft.com/office/drawing/2014/main" id="{6A8F2B5A-C8BC-4858-9BB9-0A139182AA4B}"/>
              </a:ext>
            </a:extLst>
          </p:cNvPr>
          <p:cNvSpPr>
            <a:spLocks noGrp="1"/>
          </p:cNvSpPr>
          <p:nvPr>
            <p:ph type="dt" sz="half" idx="10"/>
          </p:nvPr>
        </p:nvSpPr>
        <p:spPr/>
        <p:txBody>
          <a:bodyPr/>
          <a:lstStyle/>
          <a:p>
            <a:r>
              <a:rPr lang="en-US" altLang="zh-CN"/>
              <a:t>2018/5/13</a:t>
            </a:r>
            <a:endParaRPr lang="zh-CN" altLang="en-US"/>
          </a:p>
        </p:txBody>
      </p:sp>
      <p:sp>
        <p:nvSpPr>
          <p:cNvPr id="5" name="页脚占位符 4">
            <a:extLst>
              <a:ext uri="{FF2B5EF4-FFF2-40B4-BE49-F238E27FC236}">
                <a16:creationId xmlns:a16="http://schemas.microsoft.com/office/drawing/2014/main" id="{CFFF57E6-609E-46D4-962D-1AB3164D36E4}"/>
              </a:ext>
            </a:extLst>
          </p:cNvPr>
          <p:cNvSpPr>
            <a:spLocks noGrp="1"/>
          </p:cNvSpPr>
          <p:nvPr>
            <p:ph type="ftr" sz="quarter" idx="11"/>
          </p:nvPr>
        </p:nvSpPr>
        <p:spPr/>
        <p:txBody>
          <a:bodyPr/>
          <a:lstStyle/>
          <a:p>
            <a:r>
              <a:rPr lang="en-US" altLang="zh-CN"/>
              <a:t>THUPC2018 </a:t>
            </a:r>
            <a:r>
              <a:rPr lang="zh-CN" altLang="en-US"/>
              <a:t>命题组</a:t>
            </a:r>
          </a:p>
        </p:txBody>
      </p:sp>
      <p:sp>
        <p:nvSpPr>
          <p:cNvPr id="6" name="灯片编号占位符 5">
            <a:extLst>
              <a:ext uri="{FF2B5EF4-FFF2-40B4-BE49-F238E27FC236}">
                <a16:creationId xmlns:a16="http://schemas.microsoft.com/office/drawing/2014/main" id="{1B1C7A4B-3BE8-4DE5-9FB5-198840FE68DE}"/>
              </a:ext>
            </a:extLst>
          </p:cNvPr>
          <p:cNvSpPr>
            <a:spLocks noGrp="1"/>
          </p:cNvSpPr>
          <p:nvPr>
            <p:ph type="sldNum" sz="quarter" idx="12"/>
          </p:nvPr>
        </p:nvSpPr>
        <p:spPr/>
        <p:txBody>
          <a:bodyPr/>
          <a:lstStyle/>
          <a:p>
            <a:fld id="{64908268-0EB8-46F5-8EBF-A40840C281EB}" type="slidenum">
              <a:rPr lang="zh-CN" altLang="en-US" smtClean="0"/>
              <a:t>5</a:t>
            </a:fld>
            <a:endParaRPr lang="zh-CN" altLang="en-US"/>
          </a:p>
        </p:txBody>
      </p:sp>
    </p:spTree>
    <p:extLst>
      <p:ext uri="{BB962C8B-B14F-4D97-AF65-F5344CB8AC3E}">
        <p14:creationId xmlns:p14="http://schemas.microsoft.com/office/powerpoint/2010/main" val="2290728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92DFDE-D35F-4682-AA65-0661993DC21E}"/>
              </a:ext>
            </a:extLst>
          </p:cNvPr>
          <p:cNvSpPr>
            <a:spLocks noGrp="1"/>
          </p:cNvSpPr>
          <p:nvPr>
            <p:ph type="title"/>
          </p:nvPr>
        </p:nvSpPr>
        <p:spPr/>
        <p:txBody>
          <a:bodyPr/>
          <a:lstStyle/>
          <a:p>
            <a:r>
              <a:rPr lang="zh-CN" altLang="en-US" dirty="0"/>
              <a:t>大意</a:t>
            </a:r>
          </a:p>
        </p:txBody>
      </p:sp>
      <p:sp>
        <p:nvSpPr>
          <p:cNvPr id="3" name="内容占位符 2">
            <a:extLst>
              <a:ext uri="{FF2B5EF4-FFF2-40B4-BE49-F238E27FC236}">
                <a16:creationId xmlns:a16="http://schemas.microsoft.com/office/drawing/2014/main" id="{EB9BE295-4429-4E11-9D34-293025145A37}"/>
              </a:ext>
            </a:extLst>
          </p:cNvPr>
          <p:cNvSpPr>
            <a:spLocks noGrp="1"/>
          </p:cNvSpPr>
          <p:nvPr>
            <p:ph idx="1"/>
          </p:nvPr>
        </p:nvSpPr>
        <p:spPr/>
        <p:txBody>
          <a:bodyPr/>
          <a:lstStyle/>
          <a:p>
            <a:r>
              <a:rPr lang="zh-CN" altLang="en-US" dirty="0"/>
              <a:t>大意太长了这里根本写不下</a:t>
            </a:r>
            <a:endParaRPr lang="en-US" altLang="zh-CN" dirty="0"/>
          </a:p>
          <a:p>
            <a:r>
              <a:rPr lang="zh-CN" altLang="en-US" dirty="0"/>
              <a:t>总而言之就是个大模拟</a:t>
            </a:r>
          </a:p>
        </p:txBody>
      </p:sp>
      <p:sp>
        <p:nvSpPr>
          <p:cNvPr id="4" name="日期占位符 3">
            <a:extLst>
              <a:ext uri="{FF2B5EF4-FFF2-40B4-BE49-F238E27FC236}">
                <a16:creationId xmlns:a16="http://schemas.microsoft.com/office/drawing/2014/main" id="{0032DDA5-D89A-4A53-87EA-5E2E35E6E472}"/>
              </a:ext>
            </a:extLst>
          </p:cNvPr>
          <p:cNvSpPr>
            <a:spLocks noGrp="1"/>
          </p:cNvSpPr>
          <p:nvPr>
            <p:ph type="dt" sz="half" idx="10"/>
          </p:nvPr>
        </p:nvSpPr>
        <p:spPr/>
        <p:txBody>
          <a:bodyPr/>
          <a:lstStyle/>
          <a:p>
            <a:r>
              <a:rPr lang="en-US" altLang="zh-CN"/>
              <a:t>2018/5/13</a:t>
            </a:r>
            <a:endParaRPr lang="zh-CN" altLang="en-US"/>
          </a:p>
        </p:txBody>
      </p:sp>
      <p:sp>
        <p:nvSpPr>
          <p:cNvPr id="5" name="页脚占位符 4">
            <a:extLst>
              <a:ext uri="{FF2B5EF4-FFF2-40B4-BE49-F238E27FC236}">
                <a16:creationId xmlns:a16="http://schemas.microsoft.com/office/drawing/2014/main" id="{D1B66194-4402-4D45-BB77-EDECF04809CC}"/>
              </a:ext>
            </a:extLst>
          </p:cNvPr>
          <p:cNvSpPr>
            <a:spLocks noGrp="1"/>
          </p:cNvSpPr>
          <p:nvPr>
            <p:ph type="ftr" sz="quarter" idx="11"/>
          </p:nvPr>
        </p:nvSpPr>
        <p:spPr/>
        <p:txBody>
          <a:bodyPr/>
          <a:lstStyle/>
          <a:p>
            <a:r>
              <a:rPr lang="en-US" altLang="zh-CN"/>
              <a:t>THUPC2018 </a:t>
            </a:r>
            <a:r>
              <a:rPr lang="zh-CN" altLang="en-US"/>
              <a:t>命题组</a:t>
            </a:r>
          </a:p>
        </p:txBody>
      </p:sp>
      <p:sp>
        <p:nvSpPr>
          <p:cNvPr id="6" name="灯片编号占位符 5">
            <a:extLst>
              <a:ext uri="{FF2B5EF4-FFF2-40B4-BE49-F238E27FC236}">
                <a16:creationId xmlns:a16="http://schemas.microsoft.com/office/drawing/2014/main" id="{4088DFD2-701F-41B7-9199-E5E019FA9DA0}"/>
              </a:ext>
            </a:extLst>
          </p:cNvPr>
          <p:cNvSpPr>
            <a:spLocks noGrp="1"/>
          </p:cNvSpPr>
          <p:nvPr>
            <p:ph type="sldNum" sz="quarter" idx="12"/>
          </p:nvPr>
        </p:nvSpPr>
        <p:spPr/>
        <p:txBody>
          <a:bodyPr/>
          <a:lstStyle/>
          <a:p>
            <a:fld id="{64908268-0EB8-46F5-8EBF-A40840C281EB}" type="slidenum">
              <a:rPr lang="zh-CN" altLang="en-US" smtClean="0"/>
              <a:t>6</a:t>
            </a:fld>
            <a:endParaRPr lang="zh-CN" altLang="en-US"/>
          </a:p>
        </p:txBody>
      </p:sp>
    </p:spTree>
    <p:extLst>
      <p:ext uri="{BB962C8B-B14F-4D97-AF65-F5344CB8AC3E}">
        <p14:creationId xmlns:p14="http://schemas.microsoft.com/office/powerpoint/2010/main" val="27819767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4BC58F-AD40-46EF-9357-02BCAB65A2A0}"/>
              </a:ext>
            </a:extLst>
          </p:cNvPr>
          <p:cNvSpPr>
            <a:spLocks noGrp="1"/>
          </p:cNvSpPr>
          <p:nvPr>
            <p:ph type="title"/>
          </p:nvPr>
        </p:nvSpPr>
        <p:spPr/>
        <p:txBody>
          <a:bodyPr/>
          <a:lstStyle/>
          <a:p>
            <a:r>
              <a:rPr lang="zh-CN" altLang="en-US" dirty="0"/>
              <a:t>解法</a:t>
            </a:r>
          </a:p>
        </p:txBody>
      </p:sp>
      <p:sp>
        <p:nvSpPr>
          <p:cNvPr id="3" name="内容占位符 2">
            <a:extLst>
              <a:ext uri="{FF2B5EF4-FFF2-40B4-BE49-F238E27FC236}">
                <a16:creationId xmlns:a16="http://schemas.microsoft.com/office/drawing/2014/main" id="{9ED45F49-019F-4D9E-B087-340FCD7F29B1}"/>
              </a:ext>
            </a:extLst>
          </p:cNvPr>
          <p:cNvSpPr>
            <a:spLocks noGrp="1"/>
          </p:cNvSpPr>
          <p:nvPr>
            <p:ph idx="1"/>
          </p:nvPr>
        </p:nvSpPr>
        <p:spPr/>
        <p:txBody>
          <a:bodyPr/>
          <a:lstStyle/>
          <a:p>
            <a:r>
              <a:rPr lang="zh-CN" altLang="en-US" dirty="0"/>
              <a:t>唯一的坑点在于如果给自己加</a:t>
            </a:r>
            <a:r>
              <a:rPr lang="en-US" altLang="zh-CN" dirty="0"/>
              <a:t>buff</a:t>
            </a:r>
            <a:r>
              <a:rPr lang="zh-CN" altLang="en-US" dirty="0"/>
              <a:t>，</a:t>
            </a:r>
            <a:r>
              <a:rPr lang="en-US" altLang="zh-CN" dirty="0"/>
              <a:t>buff</a:t>
            </a:r>
            <a:r>
              <a:rPr lang="zh-CN" altLang="en-US" dirty="0"/>
              <a:t>可能叠多层。</a:t>
            </a:r>
            <a:endParaRPr lang="en-US" altLang="zh-CN" dirty="0"/>
          </a:p>
          <a:p>
            <a:r>
              <a:rPr lang="zh-CN" altLang="en-US" dirty="0"/>
              <a:t>所以如果要记录历史状态完成时间回溯的话就需要记录每个历史时刻的所有</a:t>
            </a:r>
            <a:r>
              <a:rPr lang="en-US" altLang="zh-CN" dirty="0"/>
              <a:t>buff</a:t>
            </a:r>
            <a:r>
              <a:rPr lang="zh-CN" altLang="en-US" dirty="0"/>
              <a:t>。</a:t>
            </a:r>
            <a:endParaRPr lang="en-US" altLang="zh-CN" dirty="0"/>
          </a:p>
          <a:p>
            <a:r>
              <a:rPr lang="zh-CN" altLang="en-US" dirty="0"/>
              <a:t>然而这是不需要的，因为如果能够给自己加</a:t>
            </a:r>
            <a:r>
              <a:rPr lang="en-US" altLang="zh-CN" dirty="0"/>
              <a:t>buff</a:t>
            </a:r>
            <a:r>
              <a:rPr lang="zh-CN" altLang="en-US" dirty="0"/>
              <a:t>那么他技能一定不是时间回溯，所以根本不需要考虑这个问题。</a:t>
            </a:r>
            <a:endParaRPr lang="en-US" altLang="zh-CN" dirty="0"/>
          </a:p>
          <a:p>
            <a:r>
              <a:rPr lang="en-US" altLang="zh-CN" dirty="0"/>
              <a:t>Std</a:t>
            </a:r>
            <a:r>
              <a:rPr lang="zh-CN" altLang="en-US" dirty="0"/>
              <a:t>只写了</a:t>
            </a:r>
            <a:r>
              <a:rPr lang="en-US" altLang="zh-CN" dirty="0"/>
              <a:t>40min</a:t>
            </a:r>
            <a:r>
              <a:rPr lang="zh-CN" altLang="en-US"/>
              <a:t>就写完了，超休闲。</a:t>
            </a:r>
            <a:endParaRPr lang="zh-CN" altLang="en-US" dirty="0"/>
          </a:p>
        </p:txBody>
      </p:sp>
      <p:sp>
        <p:nvSpPr>
          <p:cNvPr id="4" name="日期占位符 3">
            <a:extLst>
              <a:ext uri="{FF2B5EF4-FFF2-40B4-BE49-F238E27FC236}">
                <a16:creationId xmlns:a16="http://schemas.microsoft.com/office/drawing/2014/main" id="{658814A7-400B-414A-94D5-5D3BF95C09B9}"/>
              </a:ext>
            </a:extLst>
          </p:cNvPr>
          <p:cNvSpPr>
            <a:spLocks noGrp="1"/>
          </p:cNvSpPr>
          <p:nvPr>
            <p:ph type="dt" sz="half" idx="10"/>
          </p:nvPr>
        </p:nvSpPr>
        <p:spPr/>
        <p:txBody>
          <a:bodyPr/>
          <a:lstStyle/>
          <a:p>
            <a:r>
              <a:rPr lang="en-US" altLang="zh-CN"/>
              <a:t>2018/5/13</a:t>
            </a:r>
            <a:endParaRPr lang="zh-CN" altLang="en-US"/>
          </a:p>
        </p:txBody>
      </p:sp>
      <p:sp>
        <p:nvSpPr>
          <p:cNvPr id="5" name="页脚占位符 4">
            <a:extLst>
              <a:ext uri="{FF2B5EF4-FFF2-40B4-BE49-F238E27FC236}">
                <a16:creationId xmlns:a16="http://schemas.microsoft.com/office/drawing/2014/main" id="{EE5082BE-0F25-4628-B4AD-1F14EF907F5E}"/>
              </a:ext>
            </a:extLst>
          </p:cNvPr>
          <p:cNvSpPr>
            <a:spLocks noGrp="1"/>
          </p:cNvSpPr>
          <p:nvPr>
            <p:ph type="ftr" sz="quarter" idx="11"/>
          </p:nvPr>
        </p:nvSpPr>
        <p:spPr/>
        <p:txBody>
          <a:bodyPr/>
          <a:lstStyle/>
          <a:p>
            <a:r>
              <a:rPr lang="en-US" altLang="zh-CN"/>
              <a:t>THUPC2018 </a:t>
            </a:r>
            <a:r>
              <a:rPr lang="zh-CN" altLang="en-US"/>
              <a:t>命题组</a:t>
            </a:r>
          </a:p>
        </p:txBody>
      </p:sp>
      <p:sp>
        <p:nvSpPr>
          <p:cNvPr id="6" name="灯片编号占位符 5">
            <a:extLst>
              <a:ext uri="{FF2B5EF4-FFF2-40B4-BE49-F238E27FC236}">
                <a16:creationId xmlns:a16="http://schemas.microsoft.com/office/drawing/2014/main" id="{67E9658A-70D8-4494-BB1B-54592E710DC2}"/>
              </a:ext>
            </a:extLst>
          </p:cNvPr>
          <p:cNvSpPr>
            <a:spLocks noGrp="1"/>
          </p:cNvSpPr>
          <p:nvPr>
            <p:ph type="sldNum" sz="quarter" idx="12"/>
          </p:nvPr>
        </p:nvSpPr>
        <p:spPr/>
        <p:txBody>
          <a:bodyPr/>
          <a:lstStyle/>
          <a:p>
            <a:fld id="{64908268-0EB8-46F5-8EBF-A40840C281EB}" type="slidenum">
              <a:rPr lang="zh-CN" altLang="en-US" smtClean="0"/>
              <a:t>7</a:t>
            </a:fld>
            <a:endParaRPr lang="zh-CN" altLang="en-US"/>
          </a:p>
        </p:txBody>
      </p:sp>
    </p:spTree>
    <p:extLst>
      <p:ext uri="{BB962C8B-B14F-4D97-AF65-F5344CB8AC3E}">
        <p14:creationId xmlns:p14="http://schemas.microsoft.com/office/powerpoint/2010/main" val="534314054"/>
      </p:ext>
    </p:extLst>
  </p:cSld>
  <p:clrMapOvr>
    <a:masterClrMapping/>
  </p:clrMapOvr>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积分</Template>
  <TotalTime>27</TotalTime>
  <Words>209</Words>
  <Application>Microsoft Office PowerPoint</Application>
  <PresentationFormat>宽屏</PresentationFormat>
  <Paragraphs>41</Paragraphs>
  <Slides>7</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7</vt:i4>
      </vt:variant>
    </vt:vector>
  </HeadingPairs>
  <TitlesOfParts>
    <vt:vector size="13" baseType="lpstr">
      <vt:lpstr>等线</vt:lpstr>
      <vt:lpstr>宋体</vt:lpstr>
      <vt:lpstr>Calibri</vt:lpstr>
      <vt:lpstr>Calibri Light</vt:lpstr>
      <vt:lpstr>Wingdings 2</vt:lpstr>
      <vt:lpstr>HDOfficeLightV0</vt:lpstr>
      <vt:lpstr>2018年清华大学春季校赛 解题报告</vt:lpstr>
      <vt:lpstr>M.为最美的那位献上花朵/ m</vt:lpstr>
      <vt:lpstr>大意</vt:lpstr>
      <vt:lpstr>解法</vt:lpstr>
      <vt:lpstr>H.组合数问题/ problem</vt:lpstr>
      <vt:lpstr>大意</vt:lpstr>
      <vt:lpstr>解法</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 聿中</dc:creator>
  <cp:lastModifiedBy>Haoxi Zhong</cp:lastModifiedBy>
  <cp:revision>20</cp:revision>
  <dcterms:created xsi:type="dcterms:W3CDTF">2018-05-12T04:08:19Z</dcterms:created>
  <dcterms:modified xsi:type="dcterms:W3CDTF">2018-05-12T10:01:36Z</dcterms:modified>
</cp:coreProperties>
</file>

<file path=docProps/thumbnail.jpeg>
</file>